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11C08-A249-4822-A02A-2AD06ED3A4F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773D3-CBB3-4093-997B-DF4F3956F2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xinfocentre.com/tropo_eur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 smtClean="0"/>
              <a:t>Chapter 10</a:t>
            </a:r>
            <a:br>
              <a:rPr lang="en-US" dirty="0" smtClean="0"/>
            </a:br>
            <a:r>
              <a:rPr lang="en-US" dirty="0" smtClean="0"/>
              <a:t>Topics in Radio Propagation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Rick, WØPC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VHF/UHF/Microwave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Radio Horizon</a:t>
            </a:r>
            <a:r>
              <a:rPr lang="en-US" dirty="0" smtClean="0"/>
              <a:t> – VHF radio waves are bent or scattered in several ways, making communications possible with station beyond the visual or geometric horizon. (plus 15%)</a:t>
            </a:r>
          </a:p>
          <a:p>
            <a:r>
              <a:rPr lang="en-US" u="sng" dirty="0" smtClean="0"/>
              <a:t>The farthest point to which radio waves will travel directly, via space-wave propagation, is called the radio horizon</a:t>
            </a:r>
            <a:endParaRPr lang="en-US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VHF/UHF/Microwave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Multipath</a:t>
            </a:r>
            <a:r>
              <a:rPr lang="en-US" dirty="0" smtClean="0"/>
              <a:t>: Several components of the same transmitted </a:t>
            </a:r>
            <a:r>
              <a:rPr lang="en-US" u="sng" dirty="0" smtClean="0"/>
              <a:t>signal may arrive at the receiving antenna from different directions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Phase relationship  between multiple signals may cause them to cancel or reinforce each other.</a:t>
            </a:r>
          </a:p>
          <a:p>
            <a:pPr lvl="1"/>
            <a:r>
              <a:rPr lang="en-US" dirty="0" smtClean="0"/>
              <a:t>“</a:t>
            </a:r>
            <a:r>
              <a:rPr lang="en-US" u="sng" dirty="0" smtClean="0"/>
              <a:t>Picket Fencing</a:t>
            </a:r>
            <a:r>
              <a:rPr lang="en-US" dirty="0" smtClean="0"/>
              <a:t>” is a </a:t>
            </a:r>
            <a:r>
              <a:rPr lang="en-US" dirty="0" err="1" smtClean="0"/>
              <a:t>a</a:t>
            </a:r>
            <a:r>
              <a:rPr lang="en-US" dirty="0" smtClean="0"/>
              <a:t> common example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Tropospheric</a:t>
            </a:r>
            <a:r>
              <a:rPr lang="en-US" dirty="0" smtClean="0"/>
              <a:t>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u="sng" dirty="0" smtClean="0"/>
              <a:t>VHF Big Gun station with high power and big antenna arrays are usually limited to 500 miles</a:t>
            </a:r>
          </a:p>
          <a:p>
            <a:r>
              <a:rPr lang="en-US" u="sng" dirty="0" smtClean="0"/>
              <a:t>Weather conditions</a:t>
            </a:r>
            <a:r>
              <a:rPr lang="en-US" dirty="0" smtClean="0"/>
              <a:t> that create a sharp transition between air layers (ducts) in the troposphere </a:t>
            </a:r>
            <a:r>
              <a:rPr lang="en-US" u="sng" dirty="0" smtClean="0">
                <a:solidFill>
                  <a:srgbClr val="0000FF"/>
                </a:solidFill>
              </a:rPr>
              <a:t>can allow VHF radio waves to follow the curvature of the Earth for hundreds or thousands of miles like a wave guide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Tropospheric</a:t>
            </a:r>
            <a:r>
              <a:rPr lang="en-US" dirty="0" smtClean="0"/>
              <a:t> Ducting Forecast “Hepburn Report”</a:t>
            </a:r>
          </a:p>
          <a:p>
            <a:pPr lvl="1"/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http://www.dxinfocentre.com/tropo_eur.html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Transequatorial</a:t>
            </a:r>
            <a:r>
              <a:rPr lang="en-US" dirty="0" smtClean="0"/>
              <a:t> Propagation (TE)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TE is a form of F-layer </a:t>
            </a:r>
            <a:r>
              <a:rPr lang="en-US" dirty="0" err="1" smtClean="0"/>
              <a:t>ionospheric</a:t>
            </a:r>
            <a:r>
              <a:rPr lang="en-US" dirty="0" smtClean="0"/>
              <a:t> propagation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TE occurs between mid-latitude station approximately the same distance north and south of the Earth’s magnetic equator (2,500 north and south of the equator)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TE occurs on 50, 144 MHz and to some extent 432 MHz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high-density-ionization regions from approximately between 10 and 15 degrees on either side of the Earth’s magnetic equator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Best time to look for them is March 21 &amp; Sept 21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Auroral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Auroral borealis is caused by the collision of solar-wind particles with oxygen and nitrogen molecules in the upper atmosphere.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These collisions partially ionize the molecules by knocking loose some of their outer electrons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VHF radio waves are reflected from the ionization created by an </a:t>
            </a:r>
            <a:r>
              <a:rPr lang="en-US" dirty="0" err="1" smtClean="0"/>
              <a:t>auroral</a:t>
            </a:r>
            <a:r>
              <a:rPr lang="en-US" dirty="0" smtClean="0"/>
              <a:t> curtain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VHF/UHF propagation up to 1,400 miles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Generally, </a:t>
            </a:r>
            <a:r>
              <a:rPr lang="en-US" dirty="0" err="1" smtClean="0"/>
              <a:t>auroral</a:t>
            </a:r>
            <a:r>
              <a:rPr lang="en-US" dirty="0" smtClean="0"/>
              <a:t> propagation is available only to stations in the northern states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Meteor Scatter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Radio waves can be reflected by the ionized trail of a meteor (level of the E-layer, 50-75 miles)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ability of a meteor trail to reflect radio signals depends on the electron density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best frequency range is between 28 and 148 MHz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Meteor-scatter communication is best between midnight and noon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Meteor Showers – are predictable (</a:t>
            </a:r>
            <a:r>
              <a:rPr lang="en-US" dirty="0"/>
              <a:t>P</a:t>
            </a:r>
            <a:r>
              <a:rPr lang="en-US" dirty="0" smtClean="0"/>
              <a:t>erseids in August, Geminids in December)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FSK441 part of the WSJT software suite, HSCW 800 to 2,000 WPM.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Earth-Moon-Earth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Stations that can simultaneously see the Moon communicate by reflecting  VHF or UHF signals off the lunar surface (Mutual Lunar Window)</a:t>
            </a:r>
          </a:p>
          <a:p>
            <a:r>
              <a:rPr lang="en-US" dirty="0" smtClean="0"/>
              <a:t>Stations maybe separated by nearly 12,000 miles</a:t>
            </a:r>
          </a:p>
          <a:p>
            <a:r>
              <a:rPr lang="en-US" dirty="0" smtClean="0"/>
              <a:t>Low-noise receiving setup is essential for successful EME work since most of the signal is close to or in the noise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HF signals make their journey between stations </a:t>
            </a:r>
            <a:r>
              <a:rPr lang="en-US" dirty="0" smtClean="0"/>
              <a:t>by either traveling along the Earth’s surface (</a:t>
            </a:r>
            <a:r>
              <a:rPr lang="en-US" dirty="0" smtClean="0">
                <a:solidFill>
                  <a:srgbClr val="0000FF"/>
                </a:solidFill>
              </a:rPr>
              <a:t>ground-wave</a:t>
            </a:r>
            <a:r>
              <a:rPr lang="en-US" dirty="0" smtClean="0"/>
              <a:t>) or by returning to Earth after encountering the layers in the upper ionosphere (</a:t>
            </a:r>
            <a:r>
              <a:rPr lang="en-US" dirty="0">
                <a:solidFill>
                  <a:srgbClr val="0000FF"/>
                </a:solidFill>
              </a:rPr>
              <a:t>sky-wave or skip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Ground-Wave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direction of radio wave can be changed by both diffraction and refraction.</a:t>
            </a:r>
          </a:p>
          <a:p>
            <a:r>
              <a:rPr lang="en-US" b="1" u="sng" dirty="0" smtClean="0"/>
              <a:t>Diffraction</a:t>
            </a:r>
            <a:r>
              <a:rPr lang="en-US" dirty="0" smtClean="0"/>
              <a:t> – is created by the construction and reinforcement of </a:t>
            </a:r>
            <a:r>
              <a:rPr lang="en-US" dirty="0" err="1" smtClean="0"/>
              <a:t>wavefronts</a:t>
            </a:r>
            <a:r>
              <a:rPr lang="en-US" dirty="0" smtClean="0"/>
              <a:t> after the radio wave encounters a reflection surface’s corners or edges</a:t>
            </a:r>
          </a:p>
          <a:p>
            <a:r>
              <a:rPr lang="en-US" b="1" u="sng" dirty="0" smtClean="0"/>
              <a:t>Refraction</a:t>
            </a:r>
            <a:r>
              <a:rPr lang="en-US" dirty="0" smtClean="0"/>
              <a:t> is a gradual bending of the wave because of changes in the velocity of propagation in the medium through which the waves travels.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Ground-Wave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u="sng" dirty="0" smtClean="0"/>
              <a:t>Diffraction with Vertical HF Antennas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The lower part of the radio wave losing energy because of </a:t>
            </a:r>
            <a:r>
              <a:rPr lang="en-US" dirty="0" smtClean="0">
                <a:solidFill>
                  <a:srgbClr val="0000FF"/>
                </a:solidFill>
              </a:rPr>
              <a:t>currents induced in the ground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This slows the lower portion of the wave causing the wave to </a:t>
            </a:r>
            <a:r>
              <a:rPr lang="en-US" dirty="0" smtClean="0">
                <a:solidFill>
                  <a:srgbClr val="0000FF"/>
                </a:solidFill>
              </a:rPr>
              <a:t>tilt forward slightly</a:t>
            </a:r>
            <a:r>
              <a:rPr lang="en-US" dirty="0" smtClean="0"/>
              <a:t>, following the curvature of the Earth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Tilting results in Ground-Wave propagation allowing </a:t>
            </a:r>
            <a:r>
              <a:rPr lang="en-US" dirty="0" smtClean="0">
                <a:solidFill>
                  <a:srgbClr val="0000FF"/>
                </a:solidFill>
              </a:rPr>
              <a:t>low-frequency signals to be heard well beyond line of sight </a:t>
            </a:r>
            <a:r>
              <a:rPr lang="en-US" dirty="0" smtClean="0"/>
              <a:t>(160 &amp; 80 meter band)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Ground-wave propagation is </a:t>
            </a:r>
            <a:r>
              <a:rPr lang="en-US" dirty="0" err="1" smtClean="0"/>
              <a:t>lossy</a:t>
            </a:r>
            <a:r>
              <a:rPr lang="en-US" dirty="0" smtClean="0"/>
              <a:t> because the vertically polarized portion of the wave’s </a:t>
            </a:r>
            <a:r>
              <a:rPr lang="en-US" dirty="0" smtClean="0">
                <a:solidFill>
                  <a:srgbClr val="0000FF"/>
                </a:solidFill>
              </a:rPr>
              <a:t>electric field that extends into the ground is mostly absorbed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Loss increases with frequency (28 MHz = only a few miles)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Ground-wave is most useful during the daytime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Sky-Wave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Signals that travel into the ionosphere can be </a:t>
            </a:r>
            <a:r>
              <a:rPr lang="en-US" u="sng" dirty="0" smtClean="0"/>
              <a:t>refracted (bent) by ionized gas</a:t>
            </a:r>
            <a:r>
              <a:rPr lang="en-US" dirty="0" smtClean="0"/>
              <a:t> in the ionosphere’s E &amp; F region, returning to Earth some distance away.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Refraction occurs because the  region of </a:t>
            </a:r>
            <a:r>
              <a:rPr lang="en-US" u="sng" dirty="0" smtClean="0"/>
              <a:t>ionized gases causes the radio wave to slow down</a:t>
            </a:r>
            <a:r>
              <a:rPr lang="en-US" dirty="0" smtClean="0"/>
              <a:t> which bends the wave.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Refraction or </a:t>
            </a:r>
            <a:r>
              <a:rPr lang="en-US" u="sng" dirty="0" smtClean="0"/>
              <a:t>Sky-wave is the primary HF mode of propagation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One hop skip distance for the F-layer is 2500 miles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One hop skip distance for the E-layer is 1500 miles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Sky-wave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Absorption: D-layer (35-60 miles above Earth) is a relatively dense region where ionized atoms are closer together and recombine quickly</a:t>
            </a:r>
          </a:p>
          <a:p>
            <a:r>
              <a:rPr lang="en-US" dirty="0" smtClean="0"/>
              <a:t>A great deal of the radio wave energy is dissipated as heat called </a:t>
            </a:r>
            <a:r>
              <a:rPr lang="en-US" dirty="0" err="1" smtClean="0"/>
              <a:t>Ionospheric</a:t>
            </a:r>
            <a:r>
              <a:rPr lang="en-US" dirty="0" smtClean="0"/>
              <a:t> absorption in the 1.8 to 3.5 MHz bands during the daytime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Sky-Wave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Long-Path &amp; Gray-Line Propagation</a:t>
            </a:r>
          </a:p>
          <a:p>
            <a:pPr lvl="1"/>
            <a:r>
              <a:rPr lang="en-US" dirty="0" smtClean="0"/>
              <a:t>The circumference if the Earth is 25,000 miles, short path would be less than 12,500</a:t>
            </a:r>
          </a:p>
          <a:p>
            <a:pPr lvl="1"/>
            <a:r>
              <a:rPr lang="en-US" u="sng" dirty="0" smtClean="0"/>
              <a:t>Long-path distance would be 25,000 minus the short path distance</a:t>
            </a:r>
          </a:p>
          <a:p>
            <a:pPr lvl="2"/>
            <a:r>
              <a:rPr lang="en-US" dirty="0" smtClean="0"/>
              <a:t>Tokyo to Pittsburg is 6619 miles at 328 degrees, long-path would be 18,381 miles bearing 148 degrees</a:t>
            </a:r>
          </a:p>
          <a:p>
            <a:r>
              <a:rPr lang="en-US" dirty="0" smtClean="0"/>
              <a:t>If you </a:t>
            </a:r>
            <a:r>
              <a:rPr lang="en-US" u="sng" dirty="0" smtClean="0"/>
              <a:t>notice an echo on the signal</a:t>
            </a:r>
            <a:r>
              <a:rPr lang="en-US" dirty="0" smtClean="0"/>
              <a:t>, turn you beam 180 degrees for long-path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Sky-Wave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20-meters is the most common band</a:t>
            </a:r>
            <a:r>
              <a:rPr lang="en-US" dirty="0" smtClean="0"/>
              <a:t> to experience Long-path propagation</a:t>
            </a:r>
          </a:p>
          <a:p>
            <a:r>
              <a:rPr lang="en-US" dirty="0" smtClean="0"/>
              <a:t>For paths of </a:t>
            </a:r>
            <a:r>
              <a:rPr lang="en-US" u="sng" dirty="0" smtClean="0"/>
              <a:t>6,000 miles or less, the short path </a:t>
            </a:r>
            <a:r>
              <a:rPr lang="en-US" dirty="0" smtClean="0"/>
              <a:t>usually is best</a:t>
            </a:r>
          </a:p>
          <a:p>
            <a:r>
              <a:rPr lang="en-US" u="sng" dirty="0" smtClean="0"/>
              <a:t>Long-path is usually observed either along the gray-line</a:t>
            </a:r>
            <a:r>
              <a:rPr lang="en-US" dirty="0" smtClean="0"/>
              <a:t> (the terminator between light and darkness) or over the nighttime side of the Earth</a:t>
            </a:r>
          </a:p>
          <a:p>
            <a:r>
              <a:rPr lang="en-US" dirty="0" smtClean="0"/>
              <a:t>Gray-line propagation can be quite effective because the </a:t>
            </a:r>
            <a:r>
              <a:rPr lang="en-US" u="sng" dirty="0" smtClean="0"/>
              <a:t>D-layer disappears rapidly at night</a:t>
            </a:r>
            <a:r>
              <a:rPr lang="en-US" dirty="0" smtClean="0"/>
              <a:t> (160-30 meters)</a:t>
            </a:r>
            <a:endParaRPr lang="en-US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VHF/UHF/Microwave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space wave signals that travel essentially in a straight line between the transmitter and the receiver, antennas that are low-angle radiators (concentrate signals toward the horizon) are the best</a:t>
            </a:r>
          </a:p>
          <a:p>
            <a:r>
              <a:rPr lang="en-US" dirty="0" smtClean="0"/>
              <a:t>Radiation angle decreases as horizontally polarized </a:t>
            </a:r>
            <a:r>
              <a:rPr lang="en-US" dirty="0" err="1" smtClean="0"/>
              <a:t>Yagi</a:t>
            </a:r>
            <a:r>
              <a:rPr lang="en-US" dirty="0" smtClean="0"/>
              <a:t> antennas are raised above the ground</a:t>
            </a:r>
          </a:p>
          <a:p>
            <a:r>
              <a:rPr lang="en-US" dirty="0" smtClean="0"/>
              <a:t>Transmitting and Receiving antennas should be in the same polarization (</a:t>
            </a:r>
            <a:r>
              <a:rPr lang="en-US" u="sng" dirty="0" smtClean="0">
                <a:solidFill>
                  <a:srgbClr val="0000FF"/>
                </a:solidFill>
              </a:rPr>
              <a:t>20dB loss cross-polarized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995</Words>
  <Application>Microsoft Office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Chapter 10 Topics in Radio Propagation</vt:lpstr>
      <vt:lpstr>HF Propagation</vt:lpstr>
      <vt:lpstr>Ground-Wave Propagation</vt:lpstr>
      <vt:lpstr>Ground-Wave Propagation</vt:lpstr>
      <vt:lpstr>Sky-Wave Propagation</vt:lpstr>
      <vt:lpstr>Sky-wave</vt:lpstr>
      <vt:lpstr>Sky-Wave</vt:lpstr>
      <vt:lpstr>Sky-Wave</vt:lpstr>
      <vt:lpstr>VHF/UHF/Microwave Propagation</vt:lpstr>
      <vt:lpstr>VHF/UHF/Microwave Propagation</vt:lpstr>
      <vt:lpstr>VHF/UHF/Microwave Propagation</vt:lpstr>
      <vt:lpstr>Tropospheric Propagation</vt:lpstr>
      <vt:lpstr>Transequatorial Propagation (TE)</vt:lpstr>
      <vt:lpstr>Auroral Propagation</vt:lpstr>
      <vt:lpstr>Meteor Scatter Communications</vt:lpstr>
      <vt:lpstr>Earth-Moon-Earth Communications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Topics in Radio Propagation</dc:title>
  <dc:creator>Richard W. Crockett</dc:creator>
  <cp:lastModifiedBy>Richard W. Crockett</cp:lastModifiedBy>
  <cp:revision>23</cp:revision>
  <dcterms:created xsi:type="dcterms:W3CDTF">2014-01-24T19:50:46Z</dcterms:created>
  <dcterms:modified xsi:type="dcterms:W3CDTF">2014-01-24T22:45:07Z</dcterms:modified>
</cp:coreProperties>
</file>